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6"/>
  </p:notesMasterIdLst>
  <p:sldIdLst>
    <p:sldId id="260" r:id="rId2"/>
    <p:sldId id="289" r:id="rId3"/>
    <p:sldId id="277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87" r:id="rId14"/>
    <p:sldId id="288" r:id="rId15"/>
  </p:sldIdLst>
  <p:sldSz cx="18288000" cy="10287000"/>
  <p:notesSz cx="10287000" cy="18288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Urbanist" panose="020B0A04040200000203" pitchFamily="34" charset="77"/>
      <p:regular r:id="rId25"/>
      <p:bold r:id="rId26"/>
      <p:italic r:id="rId27"/>
      <p:boldItalic r:id="rId28"/>
    </p:embeddedFont>
    <p:embeddedFont>
      <p:font typeface="Urbanist Black" panose="020B0A04040200000203" pitchFamily="34" charset="77"/>
      <p:bold r:id="rId29"/>
      <p:italic r:id="rId30"/>
      <p:boldItalic r:id="rId31"/>
    </p:embeddedFont>
    <p:embeddedFont>
      <p:font typeface="Urbanist Medium" panose="020B0A04040200000203" pitchFamily="34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37"/>
    <p:restoredTop sz="88254"/>
  </p:normalViewPr>
  <p:slideViewPr>
    <p:cSldViewPr snapToGrid="0">
      <p:cViewPr>
        <p:scale>
          <a:sx n="83" d="100"/>
          <a:sy n="83" d="100"/>
        </p:scale>
        <p:origin x="2336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2121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825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729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81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91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3459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29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052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466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07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84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43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5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705226"/>
            <a:ext cx="128885" cy="45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Karteninterpretation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3705150"/>
            <a:ext cx="13719793" cy="28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ein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mächtiges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Werkzeug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Darstellung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Sie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komplexe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visuell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erfassbaren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Formaten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präsentieren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ermöglichen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es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Welt um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herum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verstehen.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Doch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oft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stoßen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wir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verwirren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desorientieren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oder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Informationen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schlecht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vermitteln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Ein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geschicktes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Kartenlayout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richtige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Anordnung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Elementen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können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Qualität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der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Karteninterpretation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erheblich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verbessern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798667-D6E8-6F79-1CAD-3A5DB9D8E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3524803"/>
            <a:ext cx="7772400" cy="527286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Panoramakarten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518739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weitreichenden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umfassende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eindrucksvolle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vermitteln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Panoramakarten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Tourismusmaterialien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Museen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Aussichtsplattformen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Faszination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einzufangen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informative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ästhetische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Schönheit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Attraktionen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vertraut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541877" y="7905751"/>
            <a:ext cx="3746049" cy="9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889893" y="8067674"/>
            <a:ext cx="313140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Abb.9: Panorama Yellowstone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Nationalpark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Berann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2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A0AA9D-25AF-E9FB-DF1A-A4058031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970" y="3551274"/>
            <a:ext cx="7408707" cy="5311389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Interaktive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digitale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es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Benutzern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interagieren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Gegensatz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herkömmlichen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gedruckten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interaktive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Echtzeit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dynamische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Möglichkeit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die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herauszoomen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verschieben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Elemente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anklicken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abzurufen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Layer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ausgeblendet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gezielte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anzuzeigen</a:t>
            </a: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64930" y="7905751"/>
            <a:ext cx="2322996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6079454" y="8067674"/>
            <a:ext cx="1941846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Abb.10: Stadtplan Ruhr (RVR)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397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D4EB5E-5697-2F68-E8E9-34DC5EF7D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2411" y="1511853"/>
            <a:ext cx="7237598" cy="7788900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Choropletenkarten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Choroplethenkarte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Flächenkartogramm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Flächenwertstufenkarte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Darstellungsmethode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anhand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Verteilungsdichte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bestimmter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Objekte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Themen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Anstelle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absoluter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Zahlen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Verhältnisse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dargestellt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besonders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Muster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erkennen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Musterintensität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relativen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Dichten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hervorzuheben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56011" y="7905751"/>
            <a:ext cx="2631915" cy="13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821223" y="8067674"/>
            <a:ext cx="220007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Katholische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Bevölkerung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nach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Bistümern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Altenhof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241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996169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Abb.1: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Mental Map of San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Francisco http://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www.itsallgeography.com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fsc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/geog-110-wrg-f15/Mental%20Map%20Assignment.pdf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Abb.2: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Karte 1:25.000, Nordrhein-Westfalen Blatt 4507-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www.bezreg-koeln.nrw.de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geobasis-nrw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produkte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-und-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dienste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topographische-karten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aktuelle-topographische-karten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/digitale-0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 marL="0" marR="0" lvl="0" indent="0" algn="l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Urbanist Medium"/>
              <a:buNone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Abb.3: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Natürliche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Großregionen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Deutschland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Datei:Deutschland_Naturraeumliche_Grossregionen.png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Abb.4: Political Map of </a:t>
            </a:r>
            <a:r>
              <a:rPr lang="en-US" sz="2250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ermany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/wiki/Datei:Deutschland_politisch_2010.png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Abb.5: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Flurkarte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Münster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geo.stadt-muenster.de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webgis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/application/Stadtplan 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4"/>
            <a:ext cx="128885" cy="4988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93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Abb.6: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Wirtschaftskarte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Slowenien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mr-kartographie.de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Abb.7: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Wanderkarte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Rönkhausen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mr-kartographie.de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Urbanist Medium"/>
              </a:rPr>
              <a:t>Abb.8: 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BOGESTRA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Schienennetzplan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</a:t>
            </a:r>
            <a:r>
              <a:rPr lang="en-US" sz="2250" i="0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https://www.bogestra.de/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Abb.9: Panorama Yellowstone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Nationalpark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commons.wikimedia.org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File:Heinrich_Berann_NPS_Yellowstone.jpg</a:t>
            </a: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Abb.10: Stadtplan Ruhr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stadtplan.geoportal.ruhr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</a:t>
            </a:r>
            <a:endParaRPr lang="en-US" sz="2250" i="0" u="none" strike="noStrike" cap="none" dirty="0">
              <a:solidFill>
                <a:schemeClr val="dk1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i="0" u="none" strike="noStrike" cap="none" dirty="0">
              <a:solidFill>
                <a:srgbClr val="FFFFFF"/>
              </a:solidFill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  <a:sym typeface="Roboto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Abb.11: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Katholische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Bevölkerung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nach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Bistümern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 - https://</a:t>
            </a:r>
            <a:r>
              <a:rPr lang="en-US" sz="2250" i="0" u="none" strike="noStrike" cap="none" dirty="0" err="1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de.m.wikipedia.org</a:t>
            </a:r>
            <a:r>
              <a:rPr lang="en-US" sz="2250" i="0" u="none" strike="noStrike" cap="none" dirty="0">
                <a:solidFill>
                  <a:srgbClr val="FFFFFF"/>
                </a:solidFill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  <a:sym typeface="Roboto"/>
              </a:rPr>
              <a:t>/wiki/Datei:Roman_catholics_germany_2008_de.png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4"/>
            <a:ext cx="128885" cy="5388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63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Mental Maps –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Kognitive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Landkarten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subjektive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Menschen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Kopf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persönlichen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Beobachtungen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Erinnerungen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Umwelt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Zusammenhänge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Mental Maps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stark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individuellen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Perspektiven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Interpretationen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geprägt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Ein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derselbe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Menschen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unterschiedliche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Erfahrungen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Ort.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8EA7C-4786-41F5-7A1D-3924642ED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8877" y="3333750"/>
            <a:ext cx="6739903" cy="5646541"/>
          </a:xfrm>
          <a:prstGeom prst="rect">
            <a:avLst/>
          </a:prstGeom>
        </p:spPr>
      </p:pic>
      <p:pic>
        <p:nvPicPr>
          <p:cNvPr id="5" name="Google Shape;67;p5" descr="preencoded.png">
            <a:extLst>
              <a:ext uri="{FF2B5EF4-FFF2-40B4-BE49-F238E27FC236}">
                <a16:creationId xmlns:a16="http://schemas.microsoft.com/office/drawing/2014/main" id="{D5A1C33F-82E1-6417-2FA0-7945613197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91410" y="7905750"/>
            <a:ext cx="2696515" cy="12600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9;p5">
            <a:extLst>
              <a:ext uri="{FF2B5EF4-FFF2-40B4-BE49-F238E27FC236}">
                <a16:creationId xmlns:a16="http://schemas.microsoft.com/office/drawing/2014/main" id="{4F11BF51-06AC-FD66-37FA-218051F22581}"/>
              </a:ext>
            </a:extLst>
          </p:cNvPr>
          <p:cNvSpPr/>
          <p:nvPr/>
        </p:nvSpPr>
        <p:spPr>
          <a:xfrm>
            <a:off x="15767222" y="8067675"/>
            <a:ext cx="225407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Mental Map of San Francisco 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Yo-Sheang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Cheng)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6731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CA31EB-18D3-9293-D3DE-4ECC1198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623" y="2381250"/>
            <a:ext cx="7610303" cy="7325335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Landschaft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abbilden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Höhenunterschiede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Wasserwege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Gebäude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markante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Navigationszwecke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Stadtplanung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Forschung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Landvermessung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verstehen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präzise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lokalisieren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2086" y="7905751"/>
            <a:ext cx="486584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3953833" y="8067674"/>
            <a:ext cx="4067467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Topographische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Karte 1:25.000, Nordrhein-Westfalen Blatt 4507</a:t>
            </a:r>
          </a:p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Bezirksregierung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Köln)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1289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germany with red lines&#10;&#10;Description automatically generated">
            <a:extLst>
              <a:ext uri="{FF2B5EF4-FFF2-40B4-BE49-F238E27FC236}">
                <a16:creationId xmlns:a16="http://schemas.microsoft.com/office/drawing/2014/main" id="{7FEF6C4B-C3EA-E428-FAC3-736DCE69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730" y="2381250"/>
            <a:ext cx="5707282" cy="7244858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Topographische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Übersichtskarten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Übersichtskarten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vereinfachte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allgemeine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Merkmale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liefern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Überblick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Geländeformen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Flüsse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wichtige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ohne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topographischen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nützlich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schnell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Eindruck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verschaffen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jedoch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detaillierte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Navigation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wissenschaftliche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als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Orientierungshilfe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Reiseführern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Schulbüchern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touristischen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Broschüren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7371" y="7905751"/>
            <a:ext cx="3940555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27301" y="8067674"/>
            <a:ext cx="329400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Natürliche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Großregionen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Deutschland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BfN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8074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EF6C4B-C3EA-E428-FAC3-736DCE698D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66818" y="2381250"/>
            <a:ext cx="5521005" cy="7283443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Politische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Welt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Hervorheben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Ländergrenzen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Hauptstädten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Verwaltungseinheiten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politische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Strukturen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Beziehungen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zwischen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Regionen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darstellbar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414024" y="7905751"/>
            <a:ext cx="2873902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618941" y="8067674"/>
            <a:ext cx="240236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Political Map of 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ermany (Busch)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53344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E81EB955-A2EC-C538-789D-DDE9F80F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651" y="2381250"/>
            <a:ext cx="5722172" cy="7493945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Flurkarten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und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Liegenschaftskarten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7" y="4133850"/>
            <a:ext cx="8361660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Parzellen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großer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Grundstücksverwaltung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Katasterämter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Landnutzungsplanung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Flurkarten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Liegenschaftskarten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unverzichtbare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Grundstücken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Umsetzung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Bauprojekten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Landbesitz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eindeutig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dokumentieren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den Wert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Immobilien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schätzen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Einhaltung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Bauvorschriften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sicherzustellen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954377" y="7905751"/>
            <a:ext cx="3333549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08877" y="8067674"/>
            <a:ext cx="2612424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Flurkarte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Münster  (Stadt Münster)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681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05C4232-BB70-4EDD-6097-E21785606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0654" y="2942780"/>
            <a:ext cx="7197272" cy="6720106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Wirtschaftskarten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Aspekte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Gebiet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Verteilung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Branchen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Gewerben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Rohstoffen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andwirtschaftlichen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Flächen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Handelsrouten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der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Transportinfrastruktur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Außerdem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Arbeitsmärkte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Wirtschaftsindikatoren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Handelspartner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abgebildet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Wirtschaftskarten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entscheidender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Bedeutung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Standortplanung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Unternehmen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Entwicklung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Wirtschaftspolitik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Identifizierung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Märkten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die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Wirtschaftstrends</a:t>
            </a: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66202" y="7905751"/>
            <a:ext cx="3021724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495373" y="8067674"/>
            <a:ext cx="2525928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Abb.6: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Wirtschaftskarte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Slowenien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o.A.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30927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DDA4C5-1C16-0505-E69B-1DFE1F79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4177" y="3333750"/>
            <a:ext cx="8003823" cy="5350622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Wander- und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Freizeitkarten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Wander-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Camping,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Radfahren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entwickelt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worden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bieten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natürliche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Umgebungen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Wanderwege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Sehenswürdigkeiten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für Outdoor-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Enthusiasten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Interesse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Planung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Wanderungen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Campingausflügen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Freizeitaktivitäten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der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Natur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54014" y="7905751"/>
            <a:ext cx="2533912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5903145" y="8067674"/>
            <a:ext cx="2118155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Abb.7: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Wanderkarte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Rönkhausen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o.A.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248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910E90-E000-DDCC-1F93-06B84DBE8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419" y="2381250"/>
            <a:ext cx="7257903" cy="7257903"/>
          </a:xfrm>
          <a:prstGeom prst="rect">
            <a:avLst/>
          </a:prstGeom>
        </p:spPr>
      </p:pic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Liniennetzpläne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6" y="4133850"/>
            <a:ext cx="836166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Liniennetzplan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spezielle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Art von Karte, die das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Verkehrsnetz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Stadt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Region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darauf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ausgerichtet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klare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verständliche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Weise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Verkehrslinien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U-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Straßenbahnen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Busse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Züge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Karte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Farbe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Linienart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gekennzeichnet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um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sie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leicht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unterscheidbar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chemeClr val="tx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Diese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helfen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dabei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Routen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planen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Umstiege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koordinieren</a:t>
            </a:r>
            <a:r>
              <a:rPr lang="en-US" sz="2300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also die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öffentlichen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Transportmittel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bestmöglich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nutzen</a:t>
            </a:r>
            <a:r>
              <a:rPr lang="en-US" sz="2300" b="0" i="0" u="none" strike="noStrike" cap="none" dirty="0">
                <a:solidFill>
                  <a:schemeClr val="tx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A4BE7723-2883-AF3D-E25A-B8320FDE7DF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" y="952500"/>
            <a:ext cx="10243751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0F092005-FAB8-18C8-764B-81D3AE9D17AD}"/>
              </a:ext>
            </a:extLst>
          </p:cNvPr>
          <p:cNvSpPr/>
          <p:nvPr/>
        </p:nvSpPr>
        <p:spPr>
          <a:xfrm>
            <a:off x="708660" y="1276350"/>
            <a:ext cx="9053177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>
              <a:lnSpc>
                <a:spcPct val="116666"/>
              </a:lnSpc>
              <a:buClr>
                <a:srgbClr val="FFFFFF"/>
              </a:buClr>
              <a:buSzPts val="5400"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Beispielhafte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Kartentypen</a:t>
            </a:r>
            <a:endParaRPr lang="en-US"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endParaRPr sz="54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1346649D-A6C2-747D-224B-7ACEAF2ED4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347371" y="7905751"/>
            <a:ext cx="3940555" cy="9569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9EDAA91C-5DB8-FBDE-01EC-B65B65C39BDC}"/>
              </a:ext>
            </a:extLst>
          </p:cNvPr>
          <p:cNvSpPr/>
          <p:nvPr/>
        </p:nvSpPr>
        <p:spPr>
          <a:xfrm>
            <a:off x="14727301" y="8067674"/>
            <a:ext cx="3294000" cy="794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Abb.8: BOGESTRA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Schienennetzplan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(BOGESTRA)</a:t>
            </a:r>
            <a:endParaRPr lang="en-US"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60228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6931</TotalTime>
  <Words>1345</Words>
  <Application>Microsoft Macintosh PowerPoint</Application>
  <PresentationFormat>Custom</PresentationFormat>
  <Paragraphs>105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Urbanist Black</vt:lpstr>
      <vt:lpstr>Roboto</vt:lpstr>
      <vt:lpstr>Arial</vt:lpstr>
      <vt:lpstr>Urbanist</vt:lpstr>
      <vt:lpstr>Urbanist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44</cp:revision>
  <dcterms:modified xsi:type="dcterms:W3CDTF">2023-09-13T08:43:18Z</dcterms:modified>
</cp:coreProperties>
</file>